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0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0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0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0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5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9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95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8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7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9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9D31F-9827-4020-8C1D-62DA6F11423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DE980-95A1-49C7-8013-10237BF383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52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2" y="358055"/>
            <a:ext cx="10396231" cy="578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93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VIVIAN</dc:creator>
  <cp:lastModifiedBy>VIVIAN</cp:lastModifiedBy>
  <cp:revision>2</cp:revision>
  <dcterms:created xsi:type="dcterms:W3CDTF">2022-10-24T17:12:45Z</dcterms:created>
  <dcterms:modified xsi:type="dcterms:W3CDTF">2022-10-24T17:17:14Z</dcterms:modified>
</cp:coreProperties>
</file>